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3" r:id="rId3"/>
    <p:sldId id="275" r:id="rId4"/>
    <p:sldId id="261" r:id="rId5"/>
    <p:sldId id="274" r:id="rId6"/>
    <p:sldId id="270" r:id="rId7"/>
    <p:sldId id="276" r:id="rId8"/>
    <p:sldId id="266" r:id="rId9"/>
    <p:sldId id="273" r:id="rId10"/>
    <p:sldId id="277" r:id="rId11"/>
    <p:sldId id="258" r:id="rId12"/>
    <p:sldId id="278" r:id="rId13"/>
    <p:sldId id="265" r:id="rId14"/>
    <p:sldId id="279" r:id="rId15"/>
    <p:sldId id="260" r:id="rId16"/>
    <p:sldId id="280" r:id="rId17"/>
    <p:sldId id="262" r:id="rId18"/>
    <p:sldId id="290" r:id="rId19"/>
    <p:sldId id="291" r:id="rId20"/>
    <p:sldId id="271" r:id="rId21"/>
    <p:sldId id="284" r:id="rId22"/>
    <p:sldId id="267" r:id="rId23"/>
    <p:sldId id="285" r:id="rId24"/>
    <p:sldId id="264" r:id="rId25"/>
    <p:sldId id="268" r:id="rId26"/>
    <p:sldId id="287" r:id="rId27"/>
    <p:sldId id="259" r:id="rId28"/>
    <p:sldId id="286" r:id="rId29"/>
    <p:sldId id="288" r:id="rId30"/>
    <p:sldId id="289" r:id="rId31"/>
    <p:sldId id="269" r:id="rId32"/>
    <p:sldId id="282" r:id="rId3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66" autoAdjust="0"/>
    <p:restoredTop sz="94675" autoAdjust="0"/>
  </p:normalViewPr>
  <p:slideViewPr>
    <p:cSldViewPr>
      <p:cViewPr varScale="1">
        <p:scale>
          <a:sx n="107" d="100"/>
          <a:sy n="107" d="100"/>
        </p:scale>
        <p:origin x="-1026" y="-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75F1D1-76D7-4572-99B5-929D4C467555}" type="datetimeFigureOut">
              <a:rPr lang="en-US" smtClean="0"/>
              <a:t>4/13/2015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16444-EE7D-47B5-95C1-53D2E39165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0155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75F1D1-76D7-4572-99B5-929D4C467555}" type="datetimeFigureOut">
              <a:rPr lang="en-US" smtClean="0"/>
              <a:t>4/13/2015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16444-EE7D-47B5-95C1-53D2E39165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892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75F1D1-76D7-4572-99B5-929D4C467555}" type="datetimeFigureOut">
              <a:rPr lang="en-US" smtClean="0"/>
              <a:t>4/13/2015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16444-EE7D-47B5-95C1-53D2E39165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1383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75F1D1-76D7-4572-99B5-929D4C467555}" type="datetimeFigureOut">
              <a:rPr lang="en-US" smtClean="0"/>
              <a:t>4/13/2015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16444-EE7D-47B5-95C1-53D2E39165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485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75F1D1-76D7-4572-99B5-929D4C467555}" type="datetimeFigureOut">
              <a:rPr lang="en-US" smtClean="0"/>
              <a:t>4/13/2015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16444-EE7D-47B5-95C1-53D2E39165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609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75F1D1-76D7-4572-99B5-929D4C467555}" type="datetimeFigureOut">
              <a:rPr lang="en-US" smtClean="0"/>
              <a:t>4/13/2015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16444-EE7D-47B5-95C1-53D2E39165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6141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75F1D1-76D7-4572-99B5-929D4C467555}" type="datetimeFigureOut">
              <a:rPr lang="en-US" smtClean="0"/>
              <a:t>4/13/2015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16444-EE7D-47B5-95C1-53D2E39165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9768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75F1D1-76D7-4572-99B5-929D4C467555}" type="datetimeFigureOut">
              <a:rPr lang="en-US" smtClean="0"/>
              <a:t>4/13/2015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16444-EE7D-47B5-95C1-53D2E39165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1486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75F1D1-76D7-4572-99B5-929D4C467555}" type="datetimeFigureOut">
              <a:rPr lang="en-US" smtClean="0"/>
              <a:t>4/13/2015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16444-EE7D-47B5-95C1-53D2E39165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6788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75F1D1-76D7-4572-99B5-929D4C467555}" type="datetimeFigureOut">
              <a:rPr lang="en-US" smtClean="0"/>
              <a:t>4/13/2015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16444-EE7D-47B5-95C1-53D2E39165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3549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75F1D1-76D7-4572-99B5-929D4C467555}" type="datetimeFigureOut">
              <a:rPr lang="en-US" smtClean="0"/>
              <a:t>4/13/2015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16444-EE7D-47B5-95C1-53D2E39165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1335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75F1D1-76D7-4572-99B5-929D4C467555}" type="datetimeFigureOut">
              <a:rPr lang="en-US" smtClean="0"/>
              <a:t>4/13/2015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E16444-EE7D-47B5-95C1-53D2E39165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72381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2.jpeg"/><Relationship Id="rId18" Type="http://schemas.openxmlformats.org/officeDocument/2006/relationships/image" Target="../media/image17.jpe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12" Type="http://schemas.openxmlformats.org/officeDocument/2006/relationships/image" Target="../media/image11.jpeg"/><Relationship Id="rId17" Type="http://schemas.openxmlformats.org/officeDocument/2006/relationships/image" Target="../media/image16.jpeg"/><Relationship Id="rId2" Type="http://schemas.openxmlformats.org/officeDocument/2006/relationships/image" Target="../media/image1.jpeg"/><Relationship Id="rId16" Type="http://schemas.openxmlformats.org/officeDocument/2006/relationships/image" Target="../media/image15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.jpeg"/><Relationship Id="rId11" Type="http://schemas.openxmlformats.org/officeDocument/2006/relationships/image" Target="../media/image10.jpeg"/><Relationship Id="rId5" Type="http://schemas.openxmlformats.org/officeDocument/2006/relationships/image" Target="../media/image4.jpeg"/><Relationship Id="rId15" Type="http://schemas.openxmlformats.org/officeDocument/2006/relationships/image" Target="../media/image14.jpeg"/><Relationship Id="rId10" Type="http://schemas.openxmlformats.org/officeDocument/2006/relationships/image" Target="../media/image9.jpeg"/><Relationship Id="rId19" Type="http://schemas.openxmlformats.org/officeDocument/2006/relationships/image" Target="../media/image18.jpeg"/><Relationship Id="rId4" Type="http://schemas.openxmlformats.org/officeDocument/2006/relationships/image" Target="../media/image3.jpeg"/><Relationship Id="rId9" Type="http://schemas.openxmlformats.org/officeDocument/2006/relationships/image" Target="../media/image8.jpeg"/><Relationship Id="rId14" Type="http://schemas.openxmlformats.org/officeDocument/2006/relationships/image" Target="../media/image1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2600" y="457200"/>
            <a:ext cx="5486400" cy="871538"/>
          </a:xfrm>
        </p:spPr>
        <p:txBody>
          <a:bodyPr>
            <a:noAutofit/>
          </a:bodyPr>
          <a:lstStyle/>
          <a:p>
            <a:pPr algn="ctr"/>
            <a:r>
              <a:rPr lang="en-US" sz="6000" dirty="0" smtClean="0"/>
              <a:t>Jan Cook Mack</a:t>
            </a:r>
            <a:endParaRPr lang="en-US" sz="6000" dirty="0"/>
          </a:p>
        </p:txBody>
      </p:sp>
      <p:sp>
        <p:nvSpPr>
          <p:cNvPr id="3" name="Subtitle 2"/>
          <p:cNvSpPr>
            <a:spLocks noGrp="1"/>
          </p:cNvSpPr>
          <p:nvPr>
            <p:ph type="body" sz="half" idx="2"/>
          </p:nvPr>
        </p:nvSpPr>
        <p:spPr>
          <a:xfrm>
            <a:off x="1752600" y="1219200"/>
            <a:ext cx="5486400" cy="804862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 smtClean="0"/>
              <a:t>Painting On Site</a:t>
            </a:r>
          </a:p>
        </p:txBody>
      </p:sp>
      <p:pic>
        <p:nvPicPr>
          <p:cNvPr id="23" name="Picture Placeholder 22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8" r="3148"/>
          <a:stretch>
            <a:fillRect/>
          </a:stretch>
        </p:blipFill>
        <p:spPr>
          <a:xfrm>
            <a:off x="1422040" y="1905000"/>
            <a:ext cx="1358053" cy="1018540"/>
          </a:xfrm>
        </p:spPr>
      </p:pic>
      <p:pic>
        <p:nvPicPr>
          <p:cNvPr id="25" name="Content Placeholder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0" y="1905000"/>
            <a:ext cx="1561931" cy="1045936"/>
          </a:xfrm>
          <a:prstGeom prst="rect">
            <a:avLst/>
          </a:prstGeom>
        </p:spPr>
      </p:pic>
      <p:pic>
        <p:nvPicPr>
          <p:cNvPr id="26" name="Content Placeholder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907959"/>
            <a:ext cx="1463329" cy="1042977"/>
          </a:xfrm>
          <a:prstGeom prst="rect">
            <a:avLst/>
          </a:prstGeom>
        </p:spPr>
      </p:pic>
      <p:pic>
        <p:nvPicPr>
          <p:cNvPr id="27" name="Content Placeholder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1905000"/>
            <a:ext cx="1524000" cy="1018540"/>
          </a:xfrm>
          <a:prstGeom prst="rect">
            <a:avLst/>
          </a:prstGeom>
        </p:spPr>
      </p:pic>
      <p:pic>
        <p:nvPicPr>
          <p:cNvPr id="28" name="Content Placeholder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2797" y="3032775"/>
            <a:ext cx="1344552" cy="1008414"/>
          </a:xfrm>
          <a:prstGeom prst="rect">
            <a:avLst/>
          </a:prstGeom>
        </p:spPr>
      </p:pic>
      <p:pic>
        <p:nvPicPr>
          <p:cNvPr id="29" name="Content Placeholder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032775"/>
            <a:ext cx="1521041" cy="1008778"/>
          </a:xfrm>
          <a:prstGeom prst="rect">
            <a:avLst/>
          </a:prstGeom>
        </p:spPr>
      </p:pic>
      <p:pic>
        <p:nvPicPr>
          <p:cNvPr id="30" name="Content Placeholder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2488" y="5388636"/>
            <a:ext cx="1400772" cy="965653"/>
          </a:xfrm>
          <a:prstGeom prst="rect">
            <a:avLst/>
          </a:prstGeom>
        </p:spPr>
      </p:pic>
      <p:pic>
        <p:nvPicPr>
          <p:cNvPr id="31" name="Content Placeholder 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9821" y="4188865"/>
            <a:ext cx="1371600" cy="1028700"/>
          </a:xfrm>
          <a:prstGeom prst="rect">
            <a:avLst/>
          </a:prstGeom>
        </p:spPr>
      </p:pic>
      <p:pic>
        <p:nvPicPr>
          <p:cNvPr id="32" name="Content Placeholder 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7770" y="4188865"/>
            <a:ext cx="1529457" cy="1028700"/>
          </a:xfrm>
          <a:prstGeom prst="rect">
            <a:avLst/>
          </a:prstGeom>
        </p:spPr>
      </p:pic>
      <p:pic>
        <p:nvPicPr>
          <p:cNvPr id="33" name="Content Placeholder 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7080" y="5388150"/>
            <a:ext cx="594341" cy="922527"/>
          </a:xfrm>
          <a:prstGeom prst="rect">
            <a:avLst/>
          </a:prstGeom>
        </p:spPr>
      </p:pic>
      <p:pic>
        <p:nvPicPr>
          <p:cNvPr id="34" name="Content Placeholder 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3303" y="3032775"/>
            <a:ext cx="1501775" cy="1008414"/>
          </a:xfrm>
          <a:prstGeom prst="rect">
            <a:avLst/>
          </a:prstGeom>
        </p:spPr>
      </p:pic>
      <p:pic>
        <p:nvPicPr>
          <p:cNvPr id="35" name="Content Placeholder 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0586" y="3032775"/>
            <a:ext cx="1519572" cy="1008778"/>
          </a:xfrm>
          <a:prstGeom prst="rect">
            <a:avLst/>
          </a:prstGeom>
        </p:spPr>
      </p:pic>
      <p:pic>
        <p:nvPicPr>
          <p:cNvPr id="36" name="Content Placeholder 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200" y="5388636"/>
            <a:ext cx="614163" cy="922526"/>
          </a:xfrm>
          <a:prstGeom prst="rect">
            <a:avLst/>
          </a:prstGeom>
        </p:spPr>
      </p:pic>
      <p:pic>
        <p:nvPicPr>
          <p:cNvPr id="37" name="Content Placeholder 3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4835" y="5410200"/>
            <a:ext cx="1460243" cy="965653"/>
          </a:xfrm>
          <a:prstGeom prst="rect">
            <a:avLst/>
          </a:prstGeom>
        </p:spPr>
      </p:pic>
      <p:pic>
        <p:nvPicPr>
          <p:cNvPr id="38" name="Content Placeholder 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9821" y="5345025"/>
            <a:ext cx="603970" cy="965652"/>
          </a:xfrm>
          <a:prstGeom prst="rect">
            <a:avLst/>
          </a:prstGeom>
        </p:spPr>
      </p:pic>
      <p:pic>
        <p:nvPicPr>
          <p:cNvPr id="39" name="Content Placeholder 3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8265" y="4188865"/>
            <a:ext cx="1531870" cy="1028700"/>
          </a:xfrm>
          <a:prstGeom prst="rect">
            <a:avLst/>
          </a:prstGeom>
        </p:spPr>
      </p:pic>
      <p:pic>
        <p:nvPicPr>
          <p:cNvPr id="21" name="Content Placeholder 3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6893" y="5388635"/>
            <a:ext cx="645217" cy="96565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2555" y="4188866"/>
            <a:ext cx="730806" cy="102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125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McCartney Creek From Cliff</a:t>
            </a:r>
            <a:endParaRPr lang="en-US" sz="40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547" y="1600200"/>
            <a:ext cx="6994905" cy="4525963"/>
          </a:xfrm>
        </p:spPr>
      </p:pic>
    </p:spTree>
    <p:extLst>
      <p:ext uri="{BB962C8B-B14F-4D97-AF65-F5344CB8AC3E}">
        <p14:creationId xmlns:p14="http://schemas.microsoft.com/office/powerpoint/2010/main" val="1657695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Jan Painting Stemilt Cherries</a:t>
            </a:r>
            <a:endParaRPr lang="en-US" sz="4000" dirty="0"/>
          </a:p>
        </p:txBody>
      </p:sp>
      <p:pic>
        <p:nvPicPr>
          <p:cNvPr id="6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9864" y="1600200"/>
            <a:ext cx="6824271" cy="4525963"/>
          </a:xfrm>
        </p:spPr>
      </p:pic>
    </p:spTree>
    <p:extLst>
      <p:ext uri="{BB962C8B-B14F-4D97-AF65-F5344CB8AC3E}">
        <p14:creationId xmlns:p14="http://schemas.microsoft.com/office/powerpoint/2010/main" val="2871020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Stemilt Cherry Blossoms</a:t>
            </a:r>
            <a:endParaRPr lang="en-US" sz="40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9528" y="2333085"/>
            <a:ext cx="4504944" cy="3060192"/>
          </a:xfrm>
        </p:spPr>
      </p:pic>
    </p:spTree>
    <p:extLst>
      <p:ext uri="{BB962C8B-B14F-4D97-AF65-F5344CB8AC3E}">
        <p14:creationId xmlns:p14="http://schemas.microsoft.com/office/powerpoint/2010/main" val="1850906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Jan Painting On Site In Apricots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1868" y="1600200"/>
            <a:ext cx="6740264" cy="4525963"/>
          </a:xfrm>
        </p:spPr>
      </p:pic>
    </p:spTree>
    <p:extLst>
      <p:ext uri="{BB962C8B-B14F-4D97-AF65-F5344CB8AC3E}">
        <p14:creationId xmlns:p14="http://schemas.microsoft.com/office/powerpoint/2010/main" val="57527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Peach Blossom Orchard In Palisades</a:t>
            </a:r>
            <a:endParaRPr lang="en-US" sz="40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381853"/>
            <a:ext cx="8229600" cy="2962656"/>
          </a:xfrm>
        </p:spPr>
      </p:pic>
    </p:spTree>
    <p:extLst>
      <p:ext uri="{BB962C8B-B14F-4D97-AF65-F5344CB8AC3E}">
        <p14:creationId xmlns:p14="http://schemas.microsoft.com/office/powerpoint/2010/main" val="1993994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Jan Painting At McCartney Creek</a:t>
            </a:r>
            <a:endParaRPr lang="en-US" sz="40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1577618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Spirit Wing Basalt McCartney Creek</a:t>
            </a:r>
            <a:endParaRPr lang="en-US" sz="40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9632" y="1600200"/>
            <a:ext cx="3004736" cy="4525963"/>
          </a:xfrm>
        </p:spPr>
      </p:pic>
    </p:spTree>
    <p:extLst>
      <p:ext uri="{BB962C8B-B14F-4D97-AF65-F5344CB8AC3E}">
        <p14:creationId xmlns:p14="http://schemas.microsoft.com/office/powerpoint/2010/main" val="2381754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Jan Painting Snow &amp; Nada Lakes</a:t>
            </a:r>
            <a:endParaRPr lang="en-US" sz="40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7435" y="1600200"/>
            <a:ext cx="6729130" cy="4525963"/>
          </a:xfrm>
        </p:spPr>
      </p:pic>
    </p:spTree>
    <p:extLst>
      <p:ext uri="{BB962C8B-B14F-4D97-AF65-F5344CB8AC3E}">
        <p14:creationId xmlns:p14="http://schemas.microsoft.com/office/powerpoint/2010/main" val="2681838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Jan Painting At Spider Meadows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4340" y="1600200"/>
            <a:ext cx="3215319" cy="4525963"/>
          </a:xfrm>
        </p:spPr>
      </p:pic>
    </p:spTree>
    <p:extLst>
      <p:ext uri="{BB962C8B-B14F-4D97-AF65-F5344CB8AC3E}">
        <p14:creationId xmlns:p14="http://schemas.microsoft.com/office/powerpoint/2010/main" val="2414164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Spider Meadows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814373"/>
            <a:ext cx="8229600" cy="4097616"/>
          </a:xfrm>
        </p:spPr>
      </p:pic>
    </p:spTree>
    <p:extLst>
      <p:ext uri="{BB962C8B-B14F-4D97-AF65-F5344CB8AC3E}">
        <p14:creationId xmlns:p14="http://schemas.microsoft.com/office/powerpoint/2010/main" val="2430720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Jan Painting Stuart Lake</a:t>
            </a:r>
            <a:endParaRPr lang="en-US" sz="40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1947" y="1600200"/>
            <a:ext cx="6440105" cy="4525963"/>
          </a:xfrm>
        </p:spPr>
      </p:pic>
    </p:spTree>
    <p:extLst>
      <p:ext uri="{BB962C8B-B14F-4D97-AF65-F5344CB8AC3E}">
        <p14:creationId xmlns:p14="http://schemas.microsoft.com/office/powerpoint/2010/main" val="8158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Jan Painting A Snake</a:t>
            </a:r>
            <a:endParaRPr lang="en-US" sz="40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7894" y="2040616"/>
            <a:ext cx="5428211" cy="3645131"/>
          </a:xfrm>
        </p:spPr>
      </p:pic>
    </p:spTree>
    <p:extLst>
      <p:ext uri="{BB962C8B-B14F-4D97-AF65-F5344CB8AC3E}">
        <p14:creationId xmlns:p14="http://schemas.microsoft.com/office/powerpoint/2010/main" val="1252099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 dirty="0" smtClean="0"/>
              <a:t>Accept What Occurs - Snake At Deep Lake</a:t>
            </a:r>
            <a:endParaRPr lang="en-US" sz="4000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3317" y="1600200"/>
            <a:ext cx="3637365" cy="4525963"/>
          </a:xfrm>
        </p:spPr>
      </p:pic>
    </p:spTree>
    <p:extLst>
      <p:ext uri="{BB962C8B-B14F-4D97-AF65-F5344CB8AC3E}">
        <p14:creationId xmlns:p14="http://schemas.microsoft.com/office/powerpoint/2010/main" val="562036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Jan Painting On Site At Mission Ridge</a:t>
            </a:r>
            <a:endParaRPr lang="en-US" sz="40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6611" y="1600200"/>
            <a:ext cx="2830778" cy="4525963"/>
          </a:xfrm>
        </p:spPr>
      </p:pic>
    </p:spTree>
    <p:extLst>
      <p:ext uri="{BB962C8B-B14F-4D97-AF65-F5344CB8AC3E}">
        <p14:creationId xmlns:p14="http://schemas.microsoft.com/office/powerpoint/2010/main" val="3223565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Mt. Stuart From Top Of Mission Ridge</a:t>
            </a:r>
            <a:endParaRPr lang="en-US" sz="40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7014" y="1600200"/>
            <a:ext cx="6129972" cy="4525963"/>
          </a:xfrm>
        </p:spPr>
      </p:pic>
    </p:spTree>
    <p:extLst>
      <p:ext uri="{BB962C8B-B14F-4D97-AF65-F5344CB8AC3E}">
        <p14:creationId xmlns:p14="http://schemas.microsoft.com/office/powerpoint/2010/main" val="620697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Jan Painting On Site At Colchuck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4068" y="1600200"/>
            <a:ext cx="2915864" cy="4525963"/>
          </a:xfrm>
        </p:spPr>
      </p:pic>
    </p:spTree>
    <p:extLst>
      <p:ext uri="{BB962C8B-B14F-4D97-AF65-F5344CB8AC3E}">
        <p14:creationId xmlns:p14="http://schemas.microsoft.com/office/powerpoint/2010/main" val="1228834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Jan Painting On Site At Lake Colchuck</a:t>
            </a:r>
            <a:endParaRPr lang="en-US" sz="40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5441" y="1600200"/>
            <a:ext cx="3013117" cy="4525963"/>
          </a:xfrm>
        </p:spPr>
      </p:pic>
    </p:spTree>
    <p:extLst>
      <p:ext uri="{BB962C8B-B14F-4D97-AF65-F5344CB8AC3E}">
        <p14:creationId xmlns:p14="http://schemas.microsoft.com/office/powerpoint/2010/main" val="3388702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Lake Colchuck With Linda</a:t>
            </a:r>
            <a:endParaRPr lang="en-US" sz="40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8525" y="1600200"/>
            <a:ext cx="3346949" cy="4525963"/>
          </a:xfrm>
        </p:spPr>
      </p:pic>
    </p:spTree>
    <p:extLst>
      <p:ext uri="{BB962C8B-B14F-4D97-AF65-F5344CB8AC3E}">
        <p14:creationId xmlns:p14="http://schemas.microsoft.com/office/powerpoint/2010/main" val="2188848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Jan Painting At Lake Colchuck</a:t>
            </a:r>
            <a:endParaRPr lang="en-US" sz="40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4806" y="1600200"/>
            <a:ext cx="6754387" cy="4525963"/>
          </a:xfrm>
        </p:spPr>
      </p:pic>
    </p:spTree>
    <p:extLst>
      <p:ext uri="{BB962C8B-B14F-4D97-AF65-F5344CB8AC3E}">
        <p14:creationId xmlns:p14="http://schemas.microsoft.com/office/powerpoint/2010/main" val="3890916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dirty="0" smtClean="0"/>
              <a:t>Necklace Of Boulders From Colchuck On Site</a:t>
            </a:r>
            <a:endParaRPr lang="en-US" sz="3600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7398" y="1600200"/>
            <a:ext cx="3369203" cy="4525963"/>
          </a:xfrm>
        </p:spPr>
      </p:pic>
    </p:spTree>
    <p:extLst>
      <p:ext uri="{BB962C8B-B14F-4D97-AF65-F5344CB8AC3E}">
        <p14:creationId xmlns:p14="http://schemas.microsoft.com/office/powerpoint/2010/main" val="4182509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Lake Colchuck Starting To Snow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951" y="1600200"/>
            <a:ext cx="3024097" cy="4525963"/>
          </a:xfrm>
        </p:spPr>
      </p:pic>
    </p:spTree>
    <p:extLst>
      <p:ext uri="{BB962C8B-B14F-4D97-AF65-F5344CB8AC3E}">
        <p14:creationId xmlns:p14="http://schemas.microsoft.com/office/powerpoint/2010/main" val="489509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Mt. Stuart</a:t>
            </a:r>
            <a:endParaRPr lang="en-US" sz="40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6712" y="1600200"/>
            <a:ext cx="3630576" cy="4525963"/>
          </a:xfrm>
        </p:spPr>
      </p:pic>
    </p:spTree>
    <p:extLst>
      <p:ext uri="{BB962C8B-B14F-4D97-AF65-F5344CB8AC3E}">
        <p14:creationId xmlns:p14="http://schemas.microsoft.com/office/powerpoint/2010/main" val="1975337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Lake Colchuck Starting To Snow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1460" y="1600200"/>
            <a:ext cx="3021080" cy="4525963"/>
          </a:xfrm>
        </p:spPr>
      </p:pic>
    </p:spTree>
    <p:extLst>
      <p:ext uri="{BB962C8B-B14F-4D97-AF65-F5344CB8AC3E}">
        <p14:creationId xmlns:p14="http://schemas.microsoft.com/office/powerpoint/2010/main" val="1619864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Jan Packing Out From Lake Colchuck</a:t>
            </a:r>
            <a:endParaRPr lang="en-US" sz="40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961" y="1600200"/>
            <a:ext cx="6844077" cy="4525963"/>
          </a:xfrm>
        </p:spPr>
      </p:pic>
    </p:spTree>
    <p:extLst>
      <p:ext uri="{BB962C8B-B14F-4D97-AF65-F5344CB8AC3E}">
        <p14:creationId xmlns:p14="http://schemas.microsoft.com/office/powerpoint/2010/main" val="3471286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Lake Colchuck On Site</a:t>
            </a:r>
            <a:endParaRPr lang="en-US" sz="40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4357" y="1600200"/>
            <a:ext cx="2955286" cy="4525963"/>
          </a:xfrm>
        </p:spPr>
      </p:pic>
    </p:spTree>
    <p:extLst>
      <p:ext uri="{BB962C8B-B14F-4D97-AF65-F5344CB8AC3E}">
        <p14:creationId xmlns:p14="http://schemas.microsoft.com/office/powerpoint/2010/main" val="1199619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Jan Painting Snow Lakes</a:t>
            </a:r>
            <a:endParaRPr lang="en-US" sz="40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2614" y="1600200"/>
            <a:ext cx="6758771" cy="4525963"/>
          </a:xfrm>
        </p:spPr>
      </p:pic>
    </p:spTree>
    <p:extLst>
      <p:ext uri="{BB962C8B-B14F-4D97-AF65-F5344CB8AC3E}">
        <p14:creationId xmlns:p14="http://schemas.microsoft.com/office/powerpoint/2010/main" val="3901437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Jan Painting Snow Lake</a:t>
            </a:r>
            <a:endParaRPr lang="en-US" sz="40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6968" y="1600200"/>
            <a:ext cx="6350063" cy="4525963"/>
          </a:xfrm>
        </p:spPr>
      </p:pic>
    </p:spTree>
    <p:extLst>
      <p:ext uri="{BB962C8B-B14F-4D97-AF65-F5344CB8AC3E}">
        <p14:creationId xmlns:p14="http://schemas.microsoft.com/office/powerpoint/2010/main" val="795264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74638"/>
            <a:ext cx="8763000" cy="11430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Jan Packing Out From Wedge Mountain</a:t>
            </a:r>
            <a:endParaRPr lang="en-US" sz="40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993" y="1600200"/>
            <a:ext cx="6772014" cy="4525963"/>
          </a:xfrm>
        </p:spPr>
      </p:pic>
    </p:spTree>
    <p:extLst>
      <p:ext uri="{BB962C8B-B14F-4D97-AF65-F5344CB8AC3E}">
        <p14:creationId xmlns:p14="http://schemas.microsoft.com/office/powerpoint/2010/main" val="153620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Wedge Mountain</a:t>
            </a:r>
            <a:endParaRPr lang="en-US" sz="40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2860" y="1600200"/>
            <a:ext cx="6818279" cy="4525963"/>
          </a:xfrm>
        </p:spPr>
      </p:pic>
    </p:spTree>
    <p:extLst>
      <p:ext uri="{BB962C8B-B14F-4D97-AF65-F5344CB8AC3E}">
        <p14:creationId xmlns:p14="http://schemas.microsoft.com/office/powerpoint/2010/main" val="316840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Jan Painting In Moses Coulee</a:t>
            </a:r>
            <a:endParaRPr lang="en-US" sz="40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1861" y="2057400"/>
            <a:ext cx="5431335" cy="3605625"/>
          </a:xfrm>
        </p:spPr>
      </p:pic>
    </p:spTree>
    <p:extLst>
      <p:ext uri="{BB962C8B-B14F-4D97-AF65-F5344CB8AC3E}">
        <p14:creationId xmlns:p14="http://schemas.microsoft.com/office/powerpoint/2010/main" val="2445833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Jan Painting In Moses Coulee</a:t>
            </a:r>
            <a:endParaRPr lang="en-US" sz="4000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1224487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572</TotalTime>
  <Words>160</Words>
  <Application>Microsoft Office PowerPoint</Application>
  <PresentationFormat>On-screen Show (4:3)</PresentationFormat>
  <Paragraphs>33</Paragraphs>
  <Slides>32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3" baseType="lpstr">
      <vt:lpstr>Office Theme</vt:lpstr>
      <vt:lpstr>Jan Cook Mack</vt:lpstr>
      <vt:lpstr>Jan Painting Stuart Lake</vt:lpstr>
      <vt:lpstr>Mt. Stuart</vt:lpstr>
      <vt:lpstr>Jan Painting Snow Lakes</vt:lpstr>
      <vt:lpstr>Jan Painting Snow Lake</vt:lpstr>
      <vt:lpstr>Jan Packing Out From Wedge Mountain</vt:lpstr>
      <vt:lpstr>Wedge Mountain</vt:lpstr>
      <vt:lpstr>Jan Painting In Moses Coulee</vt:lpstr>
      <vt:lpstr>Jan Painting In Moses Coulee</vt:lpstr>
      <vt:lpstr>McCartney Creek From Cliff</vt:lpstr>
      <vt:lpstr>Jan Painting Stemilt Cherries</vt:lpstr>
      <vt:lpstr>Stemilt Cherry Blossoms</vt:lpstr>
      <vt:lpstr>Jan Painting On Site In Apricots</vt:lpstr>
      <vt:lpstr>Peach Blossom Orchard In Palisades</vt:lpstr>
      <vt:lpstr>Jan Painting At McCartney Creek</vt:lpstr>
      <vt:lpstr>Spirit Wing Basalt McCartney Creek</vt:lpstr>
      <vt:lpstr>Jan Painting Snow &amp; Nada Lakes</vt:lpstr>
      <vt:lpstr>Jan Painting At Spider Meadows</vt:lpstr>
      <vt:lpstr>Spider Meadows</vt:lpstr>
      <vt:lpstr>Jan Painting A Snake</vt:lpstr>
      <vt:lpstr>Accept What Occurs - Snake At Deep Lake</vt:lpstr>
      <vt:lpstr>Jan Painting On Site At Mission Ridge</vt:lpstr>
      <vt:lpstr>Mt. Stuart From Top Of Mission Ridge</vt:lpstr>
      <vt:lpstr>Jan Painting On Site At Colchuck</vt:lpstr>
      <vt:lpstr>Jan Painting On Site At Lake Colchuck</vt:lpstr>
      <vt:lpstr>Lake Colchuck With Linda</vt:lpstr>
      <vt:lpstr>Jan Painting At Lake Colchuck</vt:lpstr>
      <vt:lpstr>Necklace Of Boulders From Colchuck On Site</vt:lpstr>
      <vt:lpstr>Lake Colchuck Starting To Snow</vt:lpstr>
      <vt:lpstr>Lake Colchuck Starting To Snow</vt:lpstr>
      <vt:lpstr>Jan Packing Out From Lake Colchuck</vt:lpstr>
      <vt:lpstr>Lake Colchuck On Site</vt:lpstr>
    </vt:vector>
  </TitlesOfParts>
  <Company>Hewlett-Packard Company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Jan Cook Mack</dc:title>
  <dc:creator>Skip Meisch</dc:creator>
  <cp:lastModifiedBy>Skip Meisch</cp:lastModifiedBy>
  <cp:revision>28</cp:revision>
  <cp:lastPrinted>2015-03-18T01:57:12Z</cp:lastPrinted>
  <dcterms:created xsi:type="dcterms:W3CDTF">2015-03-18T01:03:46Z</dcterms:created>
  <dcterms:modified xsi:type="dcterms:W3CDTF">2015-04-13T20:45:28Z</dcterms:modified>
</cp:coreProperties>
</file>